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9"/>
  </p:notesMasterIdLst>
  <p:sldIdLst>
    <p:sldId id="257" r:id="rId5"/>
    <p:sldId id="291" r:id="rId6"/>
    <p:sldId id="296" r:id="rId7"/>
    <p:sldId id="297" r:id="rId8"/>
    <p:sldId id="298" r:id="rId9"/>
    <p:sldId id="293" r:id="rId10"/>
    <p:sldId id="292" r:id="rId11"/>
    <p:sldId id="303" r:id="rId12"/>
    <p:sldId id="299" r:id="rId13"/>
    <p:sldId id="300" r:id="rId14"/>
    <p:sldId id="304" r:id="rId15"/>
    <p:sldId id="302" r:id="rId16"/>
    <p:sldId id="306" r:id="rId17"/>
    <p:sldId id="307" r:id="rId18"/>
    <p:sldId id="359" r:id="rId19"/>
    <p:sldId id="259" r:id="rId20"/>
    <p:sldId id="357" r:id="rId21"/>
    <p:sldId id="358" r:id="rId22"/>
    <p:sldId id="309" r:id="rId23"/>
    <p:sldId id="310" r:id="rId24"/>
    <p:sldId id="311" r:id="rId25"/>
    <p:sldId id="312" r:id="rId26"/>
    <p:sldId id="343" r:id="rId27"/>
    <p:sldId id="353" r:id="rId28"/>
    <p:sldId id="354" r:id="rId29"/>
    <p:sldId id="355" r:id="rId30"/>
    <p:sldId id="356" r:id="rId31"/>
    <p:sldId id="361" r:id="rId32"/>
    <p:sldId id="347" r:id="rId33"/>
    <p:sldId id="348" r:id="rId34"/>
    <p:sldId id="362" r:id="rId35"/>
    <p:sldId id="319" r:id="rId36"/>
    <p:sldId id="321" r:id="rId37"/>
    <p:sldId id="320" r:id="rId38"/>
    <p:sldId id="322" r:id="rId39"/>
    <p:sldId id="323" r:id="rId40"/>
    <p:sldId id="363" r:id="rId41"/>
    <p:sldId id="364" r:id="rId42"/>
    <p:sldId id="328" r:id="rId43"/>
    <p:sldId id="329" r:id="rId44"/>
    <p:sldId id="260" r:id="rId45"/>
    <p:sldId id="369" r:id="rId46"/>
    <p:sldId id="324" r:id="rId47"/>
    <p:sldId id="325" r:id="rId48"/>
    <p:sldId id="327" r:id="rId49"/>
    <p:sldId id="332" r:id="rId50"/>
    <p:sldId id="370" r:id="rId51"/>
    <p:sldId id="326" r:id="rId52"/>
    <p:sldId id="371" r:id="rId53"/>
    <p:sldId id="372" r:id="rId54"/>
    <p:sldId id="339" r:id="rId55"/>
    <p:sldId id="365" r:id="rId56"/>
    <p:sldId id="366" r:id="rId57"/>
    <p:sldId id="367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73023" autoAdjust="0"/>
  </p:normalViewPr>
  <p:slideViewPr>
    <p:cSldViewPr snapToGrid="0">
      <p:cViewPr varScale="1">
        <p:scale>
          <a:sx n="84" d="100"/>
          <a:sy n="84" d="100"/>
        </p:scale>
        <p:origin x="1602" y="84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81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A0F4B4-2D73-470B-A16F-622770170CC5}" type="datetimeFigureOut">
              <a:rPr lang="en-AU" smtClean="0"/>
              <a:t>21/12/2017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DF8CEB-3DB4-4E7F-B701-36BC1A8EC47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86512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There’s a RITUAL CLEAN-UP that happens every year in our house…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dirty="0" smtClean="0"/>
              <a:t>A CLEAN-UP we do</a:t>
            </a:r>
            <a:r>
              <a:rPr lang="en-AU" baseline="0" dirty="0" smtClean="0"/>
              <a:t> </a:t>
            </a:r>
            <a:r>
              <a:rPr lang="en-AU" dirty="0" smtClean="0"/>
              <a:t>– to get things</a:t>
            </a:r>
            <a:r>
              <a:rPr lang="en-AU" baseline="0" dirty="0" smtClean="0"/>
              <a:t> looking neat and tidy for Christmas. </a:t>
            </a:r>
          </a:p>
          <a:p>
            <a:endParaRPr lang="en-AU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F8CEB-3DB4-4E7F-B701-36BC1A8EC470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5746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meals with people you love…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F8CEB-3DB4-4E7F-B701-36BC1A8EC470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97803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Clean, tidy Jesus fits right in</a:t>
            </a:r>
            <a:r>
              <a:rPr lang="en-US" baseline="0" dirty="0" smtClean="0"/>
              <a:t> 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IDEAL Christmas season.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hopes for happy times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longing for peace and order. NO MESS.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for all the good things about the Christmas season – there’s no other time when IDEAL and REALITY are most at odds.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F8CEB-3DB4-4E7F-B701-36BC1A8EC470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1381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For some of us - Christmas time is the most stressful time of the year. </a:t>
            </a:r>
          </a:p>
          <a:p>
            <a:r>
              <a:rPr lang="en-US" baseline="0" dirty="0" smtClean="0"/>
              <a:t>Always looking for ways to minimize the stress.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F8CEB-3DB4-4E7F-B701-36BC1A8EC470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636125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 the work parties, the holiday planning, and Christmas arrangements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…the mess of kids, extended families, and working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out who’s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bringing the Christmas turkey…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…and that even our attempts to escape the mess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just create more mess –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…like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your attempt to leave one MESSY PLACE just takes you to another MESSY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PLACE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CHRISTMAS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not always the happy time of year we feel it 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 </a:t>
            </a: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be…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F8CEB-3DB4-4E7F-B701-36BC1A8EC470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8588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suddenly</a:t>
            </a:r>
            <a:r>
              <a:rPr lang="en-US" baseline="0" dirty="0" smtClean="0"/>
              <a:t> that c</a:t>
            </a:r>
            <a:r>
              <a:rPr lang="en-US" dirty="0" smtClean="0"/>
              <a:t>lean,</a:t>
            </a:r>
            <a:r>
              <a:rPr lang="en-US" baseline="0" dirty="0" smtClean="0"/>
              <a:t> tidy, sanitized Jesus just doesn’t fit…</a:t>
            </a:r>
          </a:p>
          <a:p>
            <a:r>
              <a:rPr lang="en-US" baseline="0" dirty="0" smtClean="0"/>
              <a:t>…Not really at Christmas…</a:t>
            </a:r>
          </a:p>
          <a:p>
            <a:r>
              <a:rPr lang="en-US" baseline="0" dirty="0" smtClean="0"/>
              <a:t>…And definitely not the rest of the year – </a:t>
            </a:r>
          </a:p>
          <a:p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There’s a disconnect, isn’t there – between the prettied up sanitized baby Jesus in the nativity scene. 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…And the messy world we live 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…The MESSY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REALITY of life…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What’s Jesus got to do with my life?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F8CEB-3DB4-4E7F-B701-36BC1A8EC47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7254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What</a:t>
            </a:r>
            <a:r>
              <a:rPr lang="en-AU" baseline="0" dirty="0" smtClean="0"/>
              <a:t> does </a:t>
            </a:r>
            <a:r>
              <a:rPr lang="en-AU" i="1" baseline="0" dirty="0" smtClean="0"/>
              <a:t>THIS PLACE</a:t>
            </a:r>
            <a:r>
              <a:rPr lang="en-AU" baseline="0" dirty="0" smtClean="0"/>
              <a:t> have to do with </a:t>
            </a:r>
            <a:r>
              <a:rPr lang="en-AU" i="1" baseline="0" dirty="0" smtClean="0"/>
              <a:t>OUR PLACE?</a:t>
            </a:r>
            <a:endParaRPr lang="en-AU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F8CEB-3DB4-4E7F-B701-36BC1A8EC47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2584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Maybe you’ve thought there’s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place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Jesus in your messy life? 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…That pretty sanitized Jesus could never fit in to your life?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…That he’s irrelevant for your life? </a:t>
            </a:r>
          </a:p>
          <a:p>
            <a:endParaRPr lang="en-AU" dirty="0" smtClean="0"/>
          </a:p>
          <a:p>
            <a:r>
              <a:rPr lang="en-AU" dirty="0" smtClean="0"/>
              <a:t>Well,</a:t>
            </a:r>
            <a:r>
              <a:rPr lang="en-AU" baseline="0" dirty="0" smtClean="0"/>
              <a:t> </a:t>
            </a:r>
            <a:r>
              <a:rPr lang="en-AU" dirty="0" smtClean="0"/>
              <a:t>The</a:t>
            </a:r>
            <a:r>
              <a:rPr lang="en-AU" baseline="0" dirty="0" smtClean="0"/>
              <a:t> TRUE STORY of Jesus isn’t A CLEAN, TIDY STORY</a:t>
            </a:r>
          </a:p>
          <a:p>
            <a:r>
              <a:rPr lang="en-AU" baseline="0" dirty="0" smtClean="0"/>
              <a:t>It’s MESSY. </a:t>
            </a:r>
          </a:p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F8CEB-3DB4-4E7F-B701-36BC1A8EC470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477416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Last week</a:t>
            </a:r>
            <a:r>
              <a:rPr lang="en-US" baseline="0" dirty="0" smtClean="0"/>
              <a:t> we heard about these MESSY PEOPLE – shepherds</a:t>
            </a:r>
          </a:p>
          <a:p>
            <a:r>
              <a:rPr lang="en-US" baseline="0" dirty="0" smtClean="0"/>
              <a:t>…dirty, stinky blokes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F8CEB-3DB4-4E7F-B701-36BC1A8EC470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456802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aseline="0" dirty="0" smtClean="0"/>
              <a:t>….Who felt right at home in this MESSY PLACE where Jesus was born</a:t>
            </a:r>
          </a:p>
          <a:p>
            <a:endParaRPr lang="en-AU" baseline="0" dirty="0" smtClean="0"/>
          </a:p>
          <a:p>
            <a:r>
              <a:rPr lang="en-AU" baseline="0" dirty="0" smtClean="0"/>
              <a:t>It’s a MESSY STORY – Jesus’ birth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F8CEB-3DB4-4E7F-B701-36BC1A8EC470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90409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story always gets CLEANED UP…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…Not just the nativity scene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….The whole story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F8CEB-3DB4-4E7F-B701-36BC1A8EC47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692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…When the grass gets</a:t>
            </a:r>
            <a:r>
              <a:rPr lang="en-US" baseline="0" dirty="0" smtClean="0"/>
              <a:t> too long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F8CEB-3DB4-4E7F-B701-36BC1A8EC470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42817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often picture the story – Mary and Joseph travelling to Bethlehem.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Mary’s pregnant and suddenly her waters break.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They’ve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gotta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find a place to stay urgently.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F8CEB-3DB4-4E7F-B701-36BC1A8EC470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93430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They rush into Bethlehem. Desperate for a place to stay. ANYWHERE.</a:t>
            </a:r>
          </a:p>
          <a:p>
            <a:r>
              <a:rPr lang="en-AU" dirty="0" smtClean="0"/>
              <a:t>But</a:t>
            </a:r>
            <a:r>
              <a:rPr lang="en-AU" baseline="0" dirty="0" smtClean="0"/>
              <a:t> the town’s full – and there’s no room in the local hotel. </a:t>
            </a:r>
          </a:p>
          <a:p>
            <a:endParaRPr lang="en-AU" baseline="0" dirty="0" smtClean="0"/>
          </a:p>
          <a:p>
            <a:r>
              <a:rPr lang="en-AU" baseline="0" dirty="0" smtClean="0"/>
              <a:t>But fortunately there’s this INN-KEEPER – a resourceful guy – who makes some room for them in the stables.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F8CEB-3DB4-4E7F-B701-36BC1A8EC47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5804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And just</a:t>
            </a:r>
            <a:r>
              <a:rPr lang="en-AU" baseline="0" dirty="0" smtClean="0"/>
              <a:t> in time – Mary gives birth to Jesus. </a:t>
            </a:r>
          </a:p>
          <a:p>
            <a:r>
              <a:rPr lang="en-AU" baseline="0" dirty="0" smtClean="0"/>
              <a:t>A cheery, happy little birth. </a:t>
            </a:r>
            <a:br>
              <a:rPr lang="en-AU" baseline="0" dirty="0" smtClean="0"/>
            </a:br>
            <a:r>
              <a:rPr lang="en-AU" baseline="0" dirty="0" smtClean="0"/>
              <a:t>Mum. Dad. And little baby Jesus. </a:t>
            </a:r>
          </a:p>
          <a:p>
            <a:r>
              <a:rPr lang="en-AU" baseline="0" dirty="0" smtClean="0"/>
              <a:t>Happy and safe. Together. </a:t>
            </a:r>
          </a:p>
          <a:p>
            <a:endParaRPr lang="en-AU" baseline="0" dirty="0" smtClean="0"/>
          </a:p>
          <a:p>
            <a:r>
              <a:rPr lang="en-AU" baseline="0" dirty="0" smtClean="0"/>
              <a:t>A nice little story to tell at Christmas time.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F8CEB-3DB4-4E7F-B701-36BC1A8EC47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1175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nice CLEAN story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…No major hiccups here…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F8CEB-3DB4-4E7F-B701-36BC1A8EC47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6894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there’s a couple of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MYTHS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this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CLEANED-UP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story that just don’t fly.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F8CEB-3DB4-4E7F-B701-36BC1A8EC47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7777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For starters – They myth that suddenly Mary’s waters</a:t>
            </a:r>
            <a:r>
              <a:rPr lang="en-US" baseline="0" dirty="0" smtClean="0"/>
              <a:t> break before they arrive in Bethlehem.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No 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Mary and Joseph are already in Bethlehem when her waters break.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THEY’VE ALREADY FOUND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PLACE – when the time comes for Jesus to be born.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the drama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story isn’t about a BOOKED OUT BETHLEHEM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F8CEB-3DB4-4E7F-B701-36BC1A8EC47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9021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hero in the story isn’t the industrious INN-KEEPER…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fact - 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here’s actually no mention of an INN-KEEPER.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…Or an INN.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true that Jesus is born in a MANGER.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…But not because there’s no room in THE LOCAL HOTEL…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F8CEB-3DB4-4E7F-B701-36BC1A8EC47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573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…But because there’s no GUEST ROOM available. </a:t>
            </a:r>
            <a:endParaRPr lang="en-A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GUEST ROOM- the furnished space in the upper level of the house. 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…The sort of place you’d set aside for a pregnant woman. 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…But we’re told it’s not available, why? 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THE BEST PLACE FOR MARY AND JOSEPH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BUT THEY’RE SHUT OUT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WHY??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Surely Joseph had family. Why didn’t they prepare A PLACE?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F8CEB-3DB4-4E7F-B701-36BC1A8EC47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6344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Coz remember – the whole reason they’re heading to Bethlehem is for this CENSUS.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…issued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CAESAR AUGUSTUS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Joseph is heading to BETHLEHEM because it’s his HOMETOWN.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…So where’s his FAMILY? Why hasn’t anyone prepared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PLACE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them?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…‘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specially for a pregnant woman??</a:t>
            </a:r>
          </a:p>
          <a:p>
            <a:endParaRPr lang="en-AU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F8CEB-3DB4-4E7F-B701-36BC1A8EC47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2889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Imagine that long trek –almost A WEEK’S JOURNEY – </a:t>
            </a:r>
          </a:p>
          <a:p>
            <a:r>
              <a:rPr lang="en-US" baseline="0" dirty="0" smtClean="0"/>
              <a:t>…But </a:t>
            </a:r>
            <a:r>
              <a:rPr lang="en-US" i="1" baseline="0" dirty="0" smtClean="0"/>
              <a:t>hoping</a:t>
            </a:r>
            <a:r>
              <a:rPr lang="en-US" baseline="0" dirty="0" smtClean="0"/>
              <a:t> there’ll be a good place to stay</a:t>
            </a:r>
          </a:p>
          <a:p>
            <a:r>
              <a:rPr lang="en-US" baseline="0" dirty="0" smtClean="0"/>
              <a:t>…</a:t>
            </a:r>
            <a:r>
              <a:rPr lang="en-US" i="1" baseline="0" dirty="0" smtClean="0"/>
              <a:t>Hoping </a:t>
            </a:r>
            <a:r>
              <a:rPr lang="en-US" i="0" baseline="0" dirty="0" smtClean="0"/>
              <a:t>the </a:t>
            </a:r>
            <a:r>
              <a:rPr lang="en-US" baseline="0" dirty="0" smtClean="0"/>
              <a:t>family have sorted it out…made the arrangements</a:t>
            </a:r>
          </a:p>
          <a:p>
            <a:r>
              <a:rPr lang="en-US" baseline="0" dirty="0" smtClean="0"/>
              <a:t>…A comfy place for Mary, Joseph, and baby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F8CEB-3DB4-4E7F-B701-36BC1A8EC47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424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…And the dishes too high</a:t>
            </a:r>
          </a:p>
          <a:p>
            <a:endParaRPr lang="en-AU" dirty="0" smtClean="0"/>
          </a:p>
          <a:p>
            <a:r>
              <a:rPr lang="en-AU" baseline="0" dirty="0" smtClean="0"/>
              <a:t>We mow the grass and wash the dishes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F8CEB-3DB4-4E7F-B701-36BC1A8EC47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8964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WE’VE GOT OUR OWN PROBLEMS WITH TRAVEL TODAY</a:t>
            </a:r>
          </a:p>
          <a:p>
            <a:r>
              <a:rPr lang="en-US" baseline="0" dirty="0" smtClean="0"/>
              <a:t>…Lots of cars on the road at Christmas</a:t>
            </a:r>
          </a:p>
          <a:p>
            <a:r>
              <a:rPr lang="en-US" baseline="0" dirty="0" smtClean="0"/>
              <a:t>…You just hope the destination is worth the long trip</a:t>
            </a:r>
          </a:p>
          <a:p>
            <a:endParaRPr lang="en-US" baseline="0" dirty="0" smtClean="0"/>
          </a:p>
          <a:p>
            <a:r>
              <a:rPr lang="en-US" baseline="0" dirty="0" smtClean="0"/>
              <a:t>#STORY#</a:t>
            </a:r>
          </a:p>
          <a:p>
            <a:r>
              <a:rPr lang="en-US" baseline="0" dirty="0" smtClean="0"/>
              <a:t>Like what happened to us one year – CAMPING NEAR BALLINA</a:t>
            </a:r>
          </a:p>
          <a:p>
            <a:r>
              <a:rPr lang="en-US" baseline="0" dirty="0" smtClean="0"/>
              <a:t>We turn up to our campsite…there’s </a:t>
            </a:r>
            <a:r>
              <a:rPr lang="en-US" i="1" baseline="0" dirty="0" smtClean="0"/>
              <a:t>no shade, no toilets, and no showers</a:t>
            </a:r>
          </a:p>
          <a:p>
            <a:r>
              <a:rPr lang="en-US" baseline="0" dirty="0" smtClean="0"/>
              <a:t>And our campsite? A few </a:t>
            </a:r>
            <a:r>
              <a:rPr lang="en-US" baseline="0" dirty="0" err="1" smtClean="0"/>
              <a:t>metres</a:t>
            </a:r>
            <a:r>
              <a:rPr lang="en-US" baseline="0" dirty="0" smtClean="0"/>
              <a:t> of dirt sandwiched between two caravans</a:t>
            </a:r>
          </a:p>
          <a:p>
            <a:endParaRPr lang="en-US" baseline="0" dirty="0" smtClean="0"/>
          </a:p>
          <a:p>
            <a:r>
              <a:rPr lang="en-US" i="1" baseline="0" dirty="0" smtClean="0"/>
              <a:t>NO ONE WANTS TO DO A LONG TRIP </a:t>
            </a:r>
          </a:p>
          <a:p>
            <a:r>
              <a:rPr lang="en-US" i="1" baseline="0" dirty="0" smtClean="0"/>
              <a:t>…ONLY TO ARRIVE AT SOME CRUMMY OLD PLACE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F8CEB-3DB4-4E7F-B701-36BC1A8EC470}" type="slidenum">
              <a:rPr lang="en-AU" smtClean="0"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41673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wonder how Mary and Joseph felt when they finally arrive in Bethlehem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…Meet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family in the house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…Only to find there’s NO GUEST ROOM AVAILABLE for them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what’s up with Joseph’s family?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do they give Mary and Joseph the cold shoulder?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Why’s no one prepared a place for them?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F8CEB-3DB4-4E7F-B701-36BC1A8EC47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5746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This is where the story gets messy. </a:t>
            </a:r>
          </a:p>
          <a:p>
            <a:r>
              <a:rPr lang="en-AU" dirty="0" smtClean="0"/>
              <a:t>Coz remember - Mary and Joseph</a:t>
            </a:r>
            <a:r>
              <a:rPr lang="en-AU" baseline="0" dirty="0" smtClean="0"/>
              <a:t> are engaged but not married.</a:t>
            </a:r>
          </a:p>
          <a:p>
            <a:r>
              <a:rPr lang="en-AU" baseline="0" dirty="0" smtClean="0"/>
              <a:t>Mary’s pregnant out of wedlock and says the baby is a MIRACLE FROM GOD.</a:t>
            </a:r>
          </a:p>
          <a:p>
            <a:r>
              <a:rPr lang="en-AU" baseline="0" dirty="0" smtClean="0"/>
              <a:t>But you’d imagine the word on the street is that MARY’S BEEN UNFAITHFUL</a:t>
            </a:r>
            <a:endParaRPr lang="en-AU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F8CEB-3DB4-4E7F-B701-36BC1A8EC47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7914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Imagine</a:t>
            </a:r>
            <a:r>
              <a:rPr lang="en-AU" baseline="0" dirty="0" smtClean="0"/>
              <a:t> the SHAME –</a:t>
            </a:r>
          </a:p>
          <a:p>
            <a:r>
              <a:rPr lang="en-AU" baseline="0" dirty="0" smtClean="0"/>
              <a:t>…the SHAME to Joseph</a:t>
            </a:r>
          </a:p>
          <a:p>
            <a:r>
              <a:rPr lang="en-AU" baseline="0" dirty="0" smtClean="0"/>
              <a:t>…and the SHAME to his family…</a:t>
            </a:r>
          </a:p>
          <a:p>
            <a:endParaRPr lang="en-AU" baseline="0" dirty="0" smtClean="0"/>
          </a:p>
          <a:p>
            <a:r>
              <a:rPr lang="en-AU" baseline="0" dirty="0" smtClean="0"/>
              <a:t>The SHAME – to have </a:t>
            </a:r>
            <a:r>
              <a:rPr lang="en-AU" i="1" baseline="0" dirty="0" smtClean="0"/>
              <a:t>this woman </a:t>
            </a:r>
            <a:r>
              <a:rPr lang="en-AU" i="0" baseline="0" dirty="0" smtClean="0"/>
              <a:t>come stay with your family?</a:t>
            </a:r>
          </a:p>
          <a:p>
            <a:r>
              <a:rPr lang="en-AU" i="0" baseline="0" dirty="0" smtClean="0"/>
              <a:t>Guess Joseph’s family want none of it. </a:t>
            </a:r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F8CEB-3DB4-4E7F-B701-36BC1A8EC47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7033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when Mary and Joseph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arrive in Bethlehem – the NO VACANCY sign goes up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…There’s no warm welcome when they arrive…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…No doting grandparents.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b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…No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weird uncles.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F8CEB-3DB4-4E7F-B701-36BC1A8EC47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3293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ONE’S PREPARED A PLACE FOR THEM. 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…there’s a GUEST ROOM – but it’s 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available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No, no - that’s for Aunty Mavis…and her poodle…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PLACE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Mary and Joseph.</a:t>
            </a:r>
          </a:p>
          <a:p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NO PLACE for Jesus.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ROOM for MESS.</a:t>
            </a:r>
            <a:endParaRPr lang="en-US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F8CEB-3DB4-4E7F-B701-36BC1A8EC47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3476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NO ROOM – except this MESS</a:t>
            </a:r>
            <a:r>
              <a:rPr lang="en-AU" baseline="0" dirty="0" smtClean="0"/>
              <a:t>Y ROOM where animals are kept</a:t>
            </a:r>
          </a:p>
          <a:p>
            <a:endParaRPr lang="en-AU" baseline="0" dirty="0" smtClean="0"/>
          </a:p>
          <a:p>
            <a:endParaRPr lang="en-AU" baseline="0" dirty="0" smtClean="0"/>
          </a:p>
          <a:p>
            <a:endParaRPr lang="en-AU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F8CEB-3DB4-4E7F-B701-36BC1A8EC47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8501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Not</a:t>
            </a:r>
            <a:r>
              <a:rPr lang="en-AU" baseline="0" dirty="0" smtClean="0"/>
              <a:t> exactly a room </a:t>
            </a:r>
            <a:r>
              <a:rPr lang="en-AU" i="1" baseline="0" dirty="0" smtClean="0"/>
              <a:t>with a view</a:t>
            </a:r>
          </a:p>
          <a:p>
            <a:endParaRPr lang="en-AU" i="1" baseline="0" dirty="0" smtClean="0"/>
          </a:p>
          <a:p>
            <a:r>
              <a:rPr lang="en-AU" i="0" baseline="0" dirty="0" smtClean="0"/>
              <a:t>We don’t think much about the mess of animals</a:t>
            </a:r>
          </a:p>
          <a:p>
            <a:r>
              <a:rPr lang="en-AU" i="0" baseline="0" dirty="0" smtClean="0"/>
              <a:t>…Maybe you put some manure on your garden</a:t>
            </a:r>
            <a:br>
              <a:rPr lang="en-AU" i="0" baseline="0" dirty="0" smtClean="0"/>
            </a:br>
            <a:r>
              <a:rPr lang="en-AU" i="0" baseline="0" dirty="0" smtClean="0"/>
              <a:t>…But unless you’re a farmer – probably don’t think much about MANURE</a:t>
            </a:r>
          </a:p>
          <a:p>
            <a:endParaRPr lang="en-AU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F8CEB-3DB4-4E7F-B701-36BC1A8EC47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4599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…When</a:t>
            </a:r>
            <a:r>
              <a:rPr lang="en-US" baseline="0" dirty="0" smtClean="0"/>
              <a:t> the Ekka comes to town you get a glimpse – all those animals…there’s lots of poo to clean up.</a:t>
            </a:r>
          </a:p>
          <a:p>
            <a:r>
              <a:rPr lang="en-US" baseline="0" dirty="0" smtClean="0"/>
              <a:t>…About 16 TONNES OF MANURE – over 10 days</a:t>
            </a:r>
          </a:p>
          <a:p>
            <a:r>
              <a:rPr lang="en-US" baseline="0" dirty="0" smtClean="0"/>
              <a:t>…Enough to fill 8 family-sized cars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F8CEB-3DB4-4E7F-B701-36BC1A8EC470}" type="slidenum">
              <a:rPr lang="en-AU" smtClean="0"/>
              <a:t>38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69693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you can’t call this a clean, tidy birth story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…not like the tacky scene pictured here – it was MESSY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F8CEB-3DB4-4E7F-B701-36BC1A8EC47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833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…we get</a:t>
            </a:r>
            <a:r>
              <a:rPr lang="en-US" baseline="0" dirty="0" smtClean="0"/>
              <a:t> rid of the clutter and mess.</a:t>
            </a:r>
          </a:p>
          <a:p>
            <a:r>
              <a:rPr lang="en-US" baseline="0" dirty="0" smtClean="0"/>
              <a:t>…and we CLEAN-UP for Christmas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F8CEB-3DB4-4E7F-B701-36BC1A8EC470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64852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Especially MESSY coz Jesus is rejected by his family. </a:t>
            </a:r>
            <a:b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…Rejected for being too messy.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F8CEB-3DB4-4E7F-B701-36BC1A8EC47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7972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MOVEMENT 3 – APPLICATION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what place is there for messy Jesus in your life?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F8CEB-3DB4-4E7F-B701-36BC1A8EC470}" type="slidenum">
              <a:rPr lang="en-AU" smtClean="0"/>
              <a:t>41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40918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I’m sure we’d love a Christmas free of mess.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mess. No stress. That’s the dream, isn’t it.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F8CEB-3DB4-4E7F-B701-36BC1A8EC47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736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Jesus couldn’t escape the mess.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he doesn’t hide from the mess.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fact he came to enter our messy world. He came for messy people like us.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F8CEB-3DB4-4E7F-B701-36BC1A8EC47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7144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</a:t>
            </a:r>
            <a:r>
              <a:rPr lang="en-A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came and was rejected…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F8CEB-3DB4-4E7F-B701-36BC1A8EC47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4208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died – for messy people like us.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died - so you can come to him and receive this clean up by God.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invites you to come as you are – in the midst of your mess. 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be honest about the mess. 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face up to the mess. 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to let him clean you up.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F8CEB-3DB4-4E7F-B701-36BC1A8EC47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6370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LIKE AT CHRISTMAS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….WHERE YOU STICK PRETTY DECORATIONS ON A DIRTY OLD HOUSE.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 has come to clean us up on the inside.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F8CEB-3DB4-4E7F-B701-36BC1A8EC470}" type="slidenum">
              <a:rPr lang="en-AU" smtClean="0"/>
              <a:t>46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331062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on’t settle for a stingy God who wants you to CLEAN YOURSELF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UP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Don’t miss out on our God who wants to CLEAN YOU UP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only through Jesus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F8CEB-3DB4-4E7F-B701-36BC1A8EC47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1064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 moment we’re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gonna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sing JOY TO THE WORLD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”Let every heart prepare him room” – This is an invitation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you…for all of us.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it’s also a 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promise – </a:t>
            </a: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when we welcome Jesus in and MAKE HIM ROOM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stunning promise is that it’s Jesus who will 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 ROOM FOR US!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He’s preparing A PLACE FOR US!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F8CEB-3DB4-4E7F-B701-36BC1A8EC47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67658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#STORY#</a:t>
            </a:r>
          </a:p>
          <a:p>
            <a:r>
              <a:rPr lang="en-US" i="0" baseline="0" dirty="0" smtClean="0"/>
              <a:t>Back in 2010 – I flew to the </a:t>
            </a:r>
            <a:r>
              <a:rPr lang="en-US" i="0" baseline="0" dirty="0" err="1" smtClean="0"/>
              <a:t>Philipinnes</a:t>
            </a:r>
            <a:r>
              <a:rPr lang="en-US" i="0" baseline="0" dirty="0" smtClean="0"/>
              <a:t> with a stopover at Hong Kong</a:t>
            </a:r>
          </a:p>
          <a:p>
            <a:r>
              <a:rPr lang="en-US" i="0" baseline="0" dirty="0" smtClean="0"/>
              <a:t>…We’re at the airport 7 </a:t>
            </a:r>
            <a:r>
              <a:rPr lang="en-US" i="0" baseline="0" dirty="0" err="1" smtClean="0"/>
              <a:t>hrs</a:t>
            </a:r>
            <a:r>
              <a:rPr lang="en-US" i="0" baseline="0" dirty="0" smtClean="0"/>
              <a:t> waiting for our next flight. </a:t>
            </a:r>
          </a:p>
          <a:p>
            <a:r>
              <a:rPr lang="en-US" i="0" baseline="0" dirty="0" smtClean="0"/>
              <a:t>…But when time gets close we’re told they’ve made </a:t>
            </a:r>
            <a:r>
              <a:rPr lang="en-US" i="1" baseline="0" dirty="0" smtClean="0"/>
              <a:t>a mistake </a:t>
            </a:r>
            <a:r>
              <a:rPr lang="en-US" i="0" baseline="0" dirty="0" smtClean="0"/>
              <a:t>with our flight. </a:t>
            </a:r>
          </a:p>
          <a:p>
            <a:r>
              <a:rPr lang="en-US" i="0" baseline="0" dirty="0" smtClean="0"/>
              <a:t>Somehow they overbooked the flight – so they told us they’d upgrade us to FIRST CLASS free of charge…</a:t>
            </a:r>
          </a:p>
          <a:p>
            <a:endParaRPr lang="en-US" i="0" baseline="0" dirty="0" smtClean="0"/>
          </a:p>
          <a:p>
            <a:endParaRPr lang="en-US" i="0" baseline="0" dirty="0" smtClean="0"/>
          </a:p>
          <a:p>
            <a:r>
              <a:rPr lang="en-US" i="0" baseline="0" dirty="0" smtClean="0"/>
              <a:t>THE UPGRADE WAS WORTH IT 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F8CEB-3DB4-4E7F-B701-36BC1A8EC47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219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see it with our </a:t>
            </a:r>
            <a:r>
              <a:rPr lang="en-US" dirty="0" err="1" smtClean="0"/>
              <a:t>neighbours</a:t>
            </a:r>
            <a:r>
              <a:rPr lang="en-US" baseline="0" dirty="0" smtClean="0"/>
              <a:t> too – THEY CLEAN UP FOR CHRISTMAS</a:t>
            </a:r>
          </a:p>
          <a:p>
            <a:endParaRPr lang="en-US" baseline="0" dirty="0" smtClean="0"/>
          </a:p>
          <a:p>
            <a:r>
              <a:rPr lang="en-US" baseline="0" dirty="0" smtClean="0"/>
              <a:t>…They get their gardens trimmed.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F8CEB-3DB4-4E7F-B701-36BC1A8EC470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742481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WHATEVER YOUR HOLIDAY TRAVEL IS LIKE –</a:t>
            </a:r>
          </a:p>
          <a:p>
            <a:r>
              <a:rPr lang="en-US" i="1" baseline="0" dirty="0" smtClean="0"/>
              <a:t>…</a:t>
            </a:r>
            <a:r>
              <a:rPr lang="en-US" i="0" baseline="0" dirty="0" smtClean="0"/>
              <a:t>With Jesus – the destination is worth the journey</a:t>
            </a:r>
          </a:p>
          <a:p>
            <a:r>
              <a:rPr lang="en-US" i="0" baseline="0" dirty="0" smtClean="0"/>
              <a:t>…It’s WORTH IT – coz Jesus is preparing a place for us</a:t>
            </a:r>
            <a:endParaRPr lang="en-US" i="1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F8CEB-3DB4-4E7F-B701-36BC1A8EC47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6823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part of his PLAN.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…A seemingly messy plan. </a:t>
            </a:r>
          </a:p>
          <a:p>
            <a:r>
              <a:rPr lang="en-US" baseline="0" dirty="0" smtClean="0"/>
              <a:t>…But God’s incredible plan to rescue us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…</a:t>
            </a:r>
            <a:r>
              <a:rPr lang="en-US" dirty="0" smtClean="0"/>
              <a:t>Come back tomorrow as we hear</a:t>
            </a:r>
            <a:r>
              <a:rPr lang="en-US" baseline="0" dirty="0" smtClean="0"/>
              <a:t> more about this Messy Story...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F8CEB-3DB4-4E7F-B701-36BC1A8EC470}" type="slidenum">
              <a:rPr lang="en-AU" smtClean="0"/>
              <a:t>51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043986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And come back next Sunday</a:t>
            </a:r>
            <a:r>
              <a:rPr lang="en-AU" baseline="0" dirty="0" smtClean="0"/>
              <a:t> – as we kick off our series, “A HOME IN THE MESS”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F8CEB-3DB4-4E7F-B701-36BC1A8EC47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03374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…Preparing for our Term 1 series in</a:t>
            </a:r>
            <a:r>
              <a:rPr lang="en-AU" baseline="0" dirty="0" smtClean="0"/>
              <a:t> Luke’s Gospel, </a:t>
            </a:r>
            <a:r>
              <a:rPr lang="en-AU" i="1" baseline="0" dirty="0" smtClean="0"/>
              <a:t>THE WAY HOME</a:t>
            </a:r>
          </a:p>
          <a:p>
            <a:endParaRPr lang="en-AU" i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F8CEB-3DB4-4E7F-B701-36BC1A8EC47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22861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 smtClean="0"/>
          </a:p>
          <a:p>
            <a:r>
              <a:rPr lang="en-AU" dirty="0" smtClean="0"/>
              <a:t>PRAY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F8CEB-3DB4-4E7F-B701-36BC1A8EC47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174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…t</a:t>
            </a:r>
            <a:r>
              <a:rPr lang="en-US" dirty="0" smtClean="0"/>
              <a:t>hey get their lights happening. The neighborhood</a:t>
            </a:r>
            <a:r>
              <a:rPr lang="en-US" baseline="0" dirty="0" smtClean="0"/>
              <a:t> has never looked so good.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Everything is CLEAN and TIDY. ORDERED. NO MESS. </a:t>
            </a:r>
          </a:p>
          <a:p>
            <a:r>
              <a:rPr lang="en-US" baseline="0" dirty="0" smtClean="0"/>
              <a:t>Ready for guests.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F8CEB-3DB4-4E7F-B701-36BC1A8EC470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5413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somewhere in the midst of this – the </a:t>
            </a:r>
            <a:r>
              <a:rPr lang="en-US" i="1" dirty="0" smtClean="0"/>
              <a:t>c</a:t>
            </a:r>
            <a:r>
              <a:rPr lang="en-US" dirty="0" smtClean="0"/>
              <a:t>l</a:t>
            </a:r>
            <a:r>
              <a:rPr lang="en-US" i="1" dirty="0" smtClean="0"/>
              <a:t>ean, tidy, happy </a:t>
            </a:r>
            <a:r>
              <a:rPr lang="en-US" dirty="0" smtClean="0"/>
              <a:t>occasion</a:t>
            </a:r>
            <a:r>
              <a:rPr lang="en-US" baseline="0" dirty="0" smtClean="0"/>
              <a:t> that Christmas is – we stick a nativity scene</a:t>
            </a:r>
          </a:p>
          <a:p>
            <a:r>
              <a:rPr lang="en-US" baseline="0" dirty="0" smtClean="0"/>
              <a:t>…Some TACKY, SANITIZED nativity scene - with white baby-Jesus.  </a:t>
            </a:r>
            <a:r>
              <a:rPr lang="en-US" i="1" baseline="0" dirty="0" smtClean="0"/>
              <a:t>Is that even a baby!? </a:t>
            </a:r>
          </a:p>
          <a:p>
            <a:r>
              <a:rPr lang="en-US" i="0" baseline="0" dirty="0" smtClean="0"/>
              <a:t>…A CLEAN, TIDY birth - </a:t>
            </a:r>
            <a:r>
              <a:rPr lang="en-US" baseline="0" dirty="0" smtClean="0"/>
              <a:t>No MESS…No STRESS…Just happy smiling faces.</a:t>
            </a:r>
          </a:p>
          <a:p>
            <a:r>
              <a:rPr lang="en-US" baseline="0" dirty="0" smtClean="0"/>
              <a:t>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Which matches our IDEAL PICTURE of the Christmas season, doesn’t it?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F8CEB-3DB4-4E7F-B701-36BC1A8EC470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32239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clean</a:t>
            </a:r>
            <a:r>
              <a:rPr lang="en-US" baseline="0" dirty="0" smtClean="0"/>
              <a:t> house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F8CEB-3DB4-4E7F-B701-36BC1A8EC470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734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h</a:t>
            </a:r>
            <a:r>
              <a:rPr lang="en-US" dirty="0" smtClean="0"/>
              <a:t>appy</a:t>
            </a:r>
            <a:r>
              <a:rPr lang="en-US" baseline="0" dirty="0" smtClean="0"/>
              <a:t> families…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F8CEB-3DB4-4E7F-B701-36BC1A8EC470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3605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ble 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57275" y="552451"/>
            <a:ext cx="10086975" cy="5029200"/>
          </a:xfrm>
        </p:spPr>
        <p:txBody>
          <a:bodyPr anchor="ctr">
            <a:normAutofit/>
          </a:bodyPr>
          <a:lstStyle>
            <a:lvl1pPr algn="ctr">
              <a:defRPr sz="4400" baseline="0"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6181724"/>
            <a:ext cx="9144000" cy="390525"/>
          </a:xfrm>
        </p:spPr>
        <p:txBody>
          <a:bodyPr/>
          <a:lstStyle>
            <a:lvl1pPr marL="0" indent="0" algn="ctr">
              <a:buNone/>
              <a:defRPr sz="2400" baseline="0">
                <a:latin typeface="Source Sans Pro Black" panose="020B08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BIBLE REFERENCE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094177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552450"/>
            <a:ext cx="5029200" cy="5038725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en-US" sz="4400" kern="1200" baseline="0" dirty="0" smtClean="0">
                <a:solidFill>
                  <a:schemeClr val="tx1"/>
                </a:solidFill>
                <a:latin typeface="Source Sans Pro" panose="020B0503030403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838200" y="6181724"/>
            <a:ext cx="5029200" cy="390525"/>
          </a:xfrm>
        </p:spPr>
        <p:txBody>
          <a:bodyPr/>
          <a:lstStyle>
            <a:lvl1pPr marL="0" indent="0" algn="ctr">
              <a:buNone/>
              <a:defRPr sz="2400" baseline="0">
                <a:latin typeface="Source Sans Pro Black" panose="020B08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BIBLE REFERENCE</a:t>
            </a:r>
            <a:endParaRPr lang="en-AU" dirty="0"/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>
          <a:xfrm>
            <a:off x="6315074" y="6181723"/>
            <a:ext cx="5038725" cy="3905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Source Sans Pro Black" panose="020B0803030403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BIBLE REFERENCE</a:t>
            </a:r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315075" y="552450"/>
            <a:ext cx="5038726" cy="5038725"/>
          </a:xfrm>
        </p:spPr>
        <p:txBody>
          <a:bodyPr anchor="ctr"/>
          <a:lstStyle>
            <a:lvl1pPr>
              <a:defRPr lang="en-US" sz="4400" kern="1200" baseline="0" dirty="0" smtClean="0">
                <a:solidFill>
                  <a:schemeClr val="tx1"/>
                </a:solidFill>
                <a:latin typeface="Source Sans Pro" panose="020B0503030403020204" pitchFamily="34" charset="0"/>
                <a:ea typeface="+mj-ea"/>
                <a:cs typeface="+mj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0978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334124" y="0"/>
            <a:ext cx="5857876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>
          <a:xfrm>
            <a:off x="838200" y="552450"/>
            <a:ext cx="5029200" cy="5038725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en-US" sz="4400" kern="1200" baseline="0" dirty="0" smtClean="0">
                <a:solidFill>
                  <a:schemeClr val="tx1"/>
                </a:solidFill>
                <a:latin typeface="Source Sans Pro" panose="020B0503030403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838200" y="6181724"/>
            <a:ext cx="5029200" cy="390525"/>
          </a:xfrm>
        </p:spPr>
        <p:txBody>
          <a:bodyPr/>
          <a:lstStyle>
            <a:lvl1pPr marL="0" indent="0" algn="ctr">
              <a:buNone/>
              <a:defRPr sz="2400" baseline="0">
                <a:latin typeface="Source Sans Pro Black" panose="020B08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QUOTE REFERENCE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47415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ng lyr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880100" y="-190500"/>
            <a:ext cx="5778500" cy="756920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315074" y="533400"/>
            <a:ext cx="5038725" cy="54483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>
                <a:latin typeface="Source Sans Pro" panose="020B05030304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315074" y="6125368"/>
            <a:ext cx="5038725" cy="369888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baseline="0" dirty="0" smtClean="0">
                <a:solidFill>
                  <a:schemeClr val="tx1"/>
                </a:solidFill>
                <a:latin typeface="Source Sans Pro Black" panose="020B0803030403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SONG REFERENCE</a:t>
            </a:r>
          </a:p>
        </p:txBody>
      </p:sp>
    </p:spTree>
    <p:extLst>
      <p:ext uri="{BB962C8B-B14F-4D97-AF65-F5344CB8AC3E}">
        <p14:creationId xmlns:p14="http://schemas.microsoft.com/office/powerpoint/2010/main" val="946849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398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DC702-D040-4367-A10D-0CEC5F73345D}" type="datetimeFigureOut">
              <a:rPr lang="en-AU" smtClean="0"/>
              <a:t>21/12/2017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75092-62A5-4BE9-B8E7-5FDBF54C972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989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7" r:id="rId3"/>
    <p:sldLayoutId id="2147483659" r:id="rId4"/>
    <p:sldLayoutId id="214748365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37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803" y="-833535"/>
            <a:ext cx="12559006" cy="837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695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5" y="-643812"/>
            <a:ext cx="12212330" cy="81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64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0" y="0"/>
            <a:ext cx="1152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88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76" y="-710119"/>
            <a:ext cx="12411152" cy="827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92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5" y="-643812"/>
            <a:ext cx="12212330" cy="81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49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... and </a:t>
            </a:r>
            <a:r>
              <a:rPr lang="en-AU" dirty="0"/>
              <a:t>she gave birth to her firstborn, 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a </a:t>
            </a:r>
            <a:r>
              <a:rPr lang="en-AU" dirty="0"/>
              <a:t>son. She wrapped him in cloths 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and </a:t>
            </a:r>
            <a:r>
              <a:rPr lang="en-AU" dirty="0"/>
              <a:t>placed him in </a:t>
            </a:r>
            <a:r>
              <a:rPr lang="en-AU" b="1" dirty="0"/>
              <a:t>a manger</a:t>
            </a:r>
            <a:r>
              <a:rPr lang="en-AU" dirty="0"/>
              <a:t>, 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because </a:t>
            </a:r>
            <a:r>
              <a:rPr lang="en-AU" dirty="0"/>
              <a:t>there was no guest room available for them</a:t>
            </a:r>
            <a:r>
              <a:rPr lang="en-AU" dirty="0" smtClean="0"/>
              <a:t>.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 smtClean="0"/>
              <a:t>LUKE 2:7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4557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" y="0"/>
            <a:ext cx="121846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09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04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364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5" y="-643812"/>
            <a:ext cx="12212330" cy="81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16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2" y="-662473"/>
            <a:ext cx="12268284" cy="818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715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17" y="-762000"/>
            <a:ext cx="12245434" cy="83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96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utterstock_15130812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275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nger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73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5" y="-643812"/>
            <a:ext cx="12212330" cy="81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8811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14" y="-872836"/>
            <a:ext cx="12266428" cy="860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697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AU" b="1" dirty="0" smtClean="0"/>
              <a:t>While </a:t>
            </a:r>
            <a:r>
              <a:rPr lang="en-AU" b="1" dirty="0"/>
              <a:t>they were there</a:t>
            </a:r>
            <a:r>
              <a:rPr lang="en-AU" dirty="0"/>
              <a:t>, 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the </a:t>
            </a:r>
            <a:r>
              <a:rPr lang="en-AU" dirty="0"/>
              <a:t>time came for the baby to be born,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 smtClean="0"/>
              <a:t>LUKE 2:6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0523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... and </a:t>
            </a:r>
            <a:r>
              <a:rPr lang="en-AU" dirty="0"/>
              <a:t>she gave birth to her firstborn, 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a </a:t>
            </a:r>
            <a:r>
              <a:rPr lang="en-AU" dirty="0"/>
              <a:t>son. She wrapped him in cloths 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and </a:t>
            </a:r>
            <a:r>
              <a:rPr lang="en-AU" dirty="0"/>
              <a:t>placed him in </a:t>
            </a:r>
            <a:r>
              <a:rPr lang="en-AU" b="1" dirty="0"/>
              <a:t>a manger</a:t>
            </a:r>
            <a:r>
              <a:rPr lang="en-AU" dirty="0"/>
              <a:t>, 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because </a:t>
            </a:r>
            <a:r>
              <a:rPr lang="en-AU" dirty="0"/>
              <a:t>there was no guest room available for them</a:t>
            </a:r>
            <a:r>
              <a:rPr lang="en-AU" dirty="0" smtClean="0"/>
              <a:t>.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 smtClean="0"/>
              <a:t>LUKE 2:7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7929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... and </a:t>
            </a:r>
            <a:r>
              <a:rPr lang="en-AU" dirty="0"/>
              <a:t>she gave birth to her firstborn, 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a </a:t>
            </a:r>
            <a:r>
              <a:rPr lang="en-AU" dirty="0"/>
              <a:t>son. She wrapped him in cloths 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and </a:t>
            </a:r>
            <a:r>
              <a:rPr lang="en-AU" dirty="0"/>
              <a:t>placed him in a manger, 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because </a:t>
            </a:r>
            <a:r>
              <a:rPr lang="en-AU" dirty="0"/>
              <a:t>there was no </a:t>
            </a:r>
            <a:r>
              <a:rPr lang="en-AU" b="1" dirty="0"/>
              <a:t>guest room </a:t>
            </a:r>
            <a:r>
              <a:rPr lang="en-AU" dirty="0"/>
              <a:t>available for them</a:t>
            </a:r>
            <a:r>
              <a:rPr lang="en-AU" dirty="0" smtClean="0"/>
              <a:t>.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 smtClean="0"/>
              <a:t>LUKE 2:7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6527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0"/>
          </p:nvPr>
        </p:nvSpPr>
        <p:spPr>
          <a:xfrm>
            <a:off x="838200" y="6154014"/>
            <a:ext cx="5029200" cy="390525"/>
          </a:xfrm>
        </p:spPr>
        <p:txBody>
          <a:bodyPr>
            <a:normAutofit lnSpcReduction="10000"/>
          </a:bodyPr>
          <a:lstStyle/>
          <a:p>
            <a:r>
              <a:rPr lang="en-AU" dirty="0" smtClean="0"/>
              <a:t>CAESAR AUGUSTUS</a:t>
            </a:r>
            <a:endParaRPr lang="en-AU" dirty="0"/>
          </a:p>
        </p:txBody>
      </p:sp>
      <p:pic>
        <p:nvPicPr>
          <p:cNvPr id="5" name="Picture 4" descr="shutterstock_40410964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3750" y="-177216"/>
            <a:ext cx="5473017" cy="820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1749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17" y="-762000"/>
            <a:ext cx="12245434" cy="83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614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utterstock_88283698 (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4304"/>
            <a:ext cx="12192000" cy="81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217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273" y="-706583"/>
            <a:ext cx="12400546" cy="827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469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... and </a:t>
            </a:r>
            <a:r>
              <a:rPr lang="en-AU" dirty="0"/>
              <a:t>she gave birth to her firstborn, 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a </a:t>
            </a:r>
            <a:r>
              <a:rPr lang="en-AU" dirty="0"/>
              <a:t>son. She wrapped him in cloths 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and </a:t>
            </a:r>
            <a:r>
              <a:rPr lang="en-AU" dirty="0"/>
              <a:t>placed him in a manger, 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because </a:t>
            </a:r>
            <a:r>
              <a:rPr lang="en-AU" dirty="0"/>
              <a:t>there was no </a:t>
            </a:r>
            <a:r>
              <a:rPr lang="en-AU" b="1" dirty="0"/>
              <a:t>guest room </a:t>
            </a:r>
            <a:r>
              <a:rPr lang="en-AU" dirty="0"/>
              <a:t>available for them</a:t>
            </a:r>
            <a:r>
              <a:rPr lang="en-AU" dirty="0" smtClean="0"/>
              <a:t>.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 smtClean="0"/>
              <a:t>LUKE 2:7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2407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12-11 at 11.31.08 pm.png"/>
          <p:cNvPicPr>
            <a:picLocks noChangeAspect="1"/>
          </p:cNvPicPr>
          <p:nvPr/>
        </p:nvPicPr>
        <p:blipFill>
          <a:blip r:embed="rId3"/>
          <a:srcRect t="5384" b="5680"/>
          <a:stretch>
            <a:fillRect/>
          </a:stretch>
        </p:blipFill>
        <p:spPr>
          <a:xfrm>
            <a:off x="0" y="0"/>
            <a:ext cx="123377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9807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12-11 at 11.31.37 pm 1.png"/>
          <p:cNvPicPr>
            <a:picLocks noChangeAspect="1"/>
          </p:cNvPicPr>
          <p:nvPr/>
        </p:nvPicPr>
        <p:blipFill>
          <a:blip r:embed="rId3"/>
          <a:srcRect t="4953" b="5464"/>
          <a:stretch>
            <a:fillRect/>
          </a:stretch>
        </p:blipFill>
        <p:spPr>
          <a:xfrm>
            <a:off x="-1" y="0"/>
            <a:ext cx="15615137" cy="874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587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utterstock_15130812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317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... and </a:t>
            </a:r>
            <a:r>
              <a:rPr lang="en-AU" dirty="0"/>
              <a:t>she gave birth to her firstborn, 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a </a:t>
            </a:r>
            <a:r>
              <a:rPr lang="en-AU" dirty="0"/>
              <a:t>son. She wrapped him in cloths 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and </a:t>
            </a:r>
            <a:r>
              <a:rPr lang="en-AU" dirty="0"/>
              <a:t>placed him in a manger, 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because </a:t>
            </a:r>
            <a:r>
              <a:rPr lang="en-AU" dirty="0"/>
              <a:t>there was no </a:t>
            </a:r>
            <a:r>
              <a:rPr lang="en-AU" b="1" dirty="0"/>
              <a:t>guest room </a:t>
            </a:r>
            <a:r>
              <a:rPr lang="en-AU" dirty="0"/>
              <a:t>available for them</a:t>
            </a:r>
            <a:r>
              <a:rPr lang="en-AU" dirty="0" smtClean="0"/>
              <a:t>.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 smtClean="0"/>
              <a:t>LUKE 2:7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9380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... and </a:t>
            </a:r>
            <a:r>
              <a:rPr lang="en-AU" dirty="0"/>
              <a:t>she gave birth to her firstborn, 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a </a:t>
            </a:r>
            <a:r>
              <a:rPr lang="en-AU" dirty="0"/>
              <a:t>son. She wrapped him in cloths 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and </a:t>
            </a:r>
            <a:r>
              <a:rPr lang="en-AU" dirty="0"/>
              <a:t>placed him in </a:t>
            </a:r>
            <a:r>
              <a:rPr lang="en-AU" b="1" dirty="0"/>
              <a:t>a manger</a:t>
            </a:r>
            <a:r>
              <a:rPr lang="en-AU" dirty="0"/>
              <a:t>, 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because </a:t>
            </a:r>
            <a:r>
              <a:rPr lang="en-AU" dirty="0"/>
              <a:t>there was no guest room available for them</a:t>
            </a:r>
            <a:r>
              <a:rPr lang="en-AU" dirty="0" smtClean="0"/>
              <a:t>.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 smtClean="0"/>
              <a:t>LUKE 2:7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1890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utterstock_4616164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808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4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82223" y="0"/>
            <a:ext cx="10993250" cy="4759036"/>
            <a:chOff x="3104731" y="3304205"/>
            <a:chExt cx="5982535" cy="259116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4731" y="3304205"/>
              <a:ext cx="2238687" cy="44773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4731" y="3751942"/>
              <a:ext cx="5982535" cy="214342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343418" y="3304205"/>
              <a:ext cx="374384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327306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5" y="-643812"/>
            <a:ext cx="12212330" cy="81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6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2" y="-662473"/>
            <a:ext cx="12268284" cy="818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5282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utterstock_15130812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827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2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utterstock_88283698 (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4304"/>
            <a:ext cx="12192000" cy="81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310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nger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2230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utterstock_15130812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987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839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243" y="-817419"/>
            <a:ext cx="6736676" cy="1009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722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057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i="1" dirty="0" smtClean="0"/>
              <a:t>Let every heart</a:t>
            </a:r>
            <a:br>
              <a:rPr lang="en-AU" i="1" dirty="0" smtClean="0"/>
            </a:br>
            <a:r>
              <a:rPr lang="en-AU" i="1" dirty="0" smtClean="0"/>
              <a:t>prepare him room…</a:t>
            </a:r>
            <a:endParaRPr lang="en-AU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 dirty="0" smtClean="0"/>
              <a:t>JOY TO THE WORLD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770693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8" y="-398834"/>
            <a:ext cx="12209996" cy="765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38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02" y="-345233"/>
            <a:ext cx="12254004" cy="754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439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273" y="-706583"/>
            <a:ext cx="12400546" cy="827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649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802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652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330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70" y="0"/>
            <a:ext cx="12253170" cy="689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23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5" y="-643812"/>
            <a:ext cx="12212330" cy="81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120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408" y="-690664"/>
            <a:ext cx="12352816" cy="823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40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818" y="-796212"/>
            <a:ext cx="12447036" cy="829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0946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55360E611E6249BFEF2F89BB686ADF" ma:contentTypeVersion="8" ma:contentTypeDescription="Create a new document." ma:contentTypeScope="" ma:versionID="44e631143651e089a05b76afb00003f2">
  <xsd:schema xmlns:xsd="http://www.w3.org/2001/XMLSchema" xmlns:xs="http://www.w3.org/2001/XMLSchema" xmlns:p="http://schemas.microsoft.com/office/2006/metadata/properties" xmlns:ns2="a199764e-ffde-4f33-89b0-a6481260f757" xmlns:ns3="cf7400e4-0abb-4f53-87a3-db3e8c43476e" targetNamespace="http://schemas.microsoft.com/office/2006/metadata/properties" ma:root="true" ma:fieldsID="b670b0eb9a4fc2a709336f4a2c43fd0a" ns2:_="" ns3:_="">
    <xsd:import namespace="a199764e-ffde-4f33-89b0-a6481260f757"/>
    <xsd:import namespace="cf7400e4-0abb-4f53-87a3-db3e8c4347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99764e-ffde-4f33-89b0-a6481260f7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7400e4-0abb-4f53-87a3-db3e8c43476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D77782-9D46-41EE-A5CB-F062DB4A3713}"/>
</file>

<file path=customXml/itemProps2.xml><?xml version="1.0" encoding="utf-8"?>
<ds:datastoreItem xmlns:ds="http://schemas.openxmlformats.org/officeDocument/2006/customXml" ds:itemID="{9C7642D9-79DE-40A4-8A7B-48375C735E33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a199764e-ffde-4f33-89b0-a6481260f757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2E90024-0F9B-4A72-B6B3-A7E3E2F25BA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2141</TotalTime>
  <Words>1770</Words>
  <Application>Microsoft Office PowerPoint</Application>
  <PresentationFormat>Widescreen</PresentationFormat>
  <Paragraphs>285</Paragraphs>
  <Slides>54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0" baseType="lpstr">
      <vt:lpstr>Arial</vt:lpstr>
      <vt:lpstr>Calibri</vt:lpstr>
      <vt:lpstr>Calibri Light</vt:lpstr>
      <vt:lpstr>Source Sans Pro</vt:lpstr>
      <vt:lpstr>Source Sans Pro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... and she gave birth to her firstborn,  a son. She wrapped him in cloths  and placed him in a manger,  because there was no guest room available for them.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While they were there,  the time came for the baby to be born, </vt:lpstr>
      <vt:lpstr>... and she gave birth to her firstborn,  a son. She wrapped him in cloths  and placed him in a manger,  because there was no guest room available for them.</vt:lpstr>
      <vt:lpstr>... and she gave birth to her firstborn,  a son. She wrapped him in cloths  and placed him in a manger,  because there was no guest room available for them.</vt:lpstr>
      <vt:lpstr>PowerPoint Presentation</vt:lpstr>
      <vt:lpstr>PowerPoint Presentation</vt:lpstr>
      <vt:lpstr>PowerPoint Presentation</vt:lpstr>
      <vt:lpstr>... and she gave birth to her firstborn,  a son. She wrapped him in cloths  and placed him in a manger,  because there was no guest room available for them.</vt:lpstr>
      <vt:lpstr>PowerPoint Presentation</vt:lpstr>
      <vt:lpstr>PowerPoint Presentation</vt:lpstr>
      <vt:lpstr>PowerPoint Presentation</vt:lpstr>
      <vt:lpstr>... and she gave birth to her firstborn,  a son. She wrapped him in cloths  and placed him in a manger,  because there was no guest room available for them.</vt:lpstr>
      <vt:lpstr>... and she gave birth to her firstborn,  a son. She wrapped him in cloths  and placed him in a manger,  because there was no guest room available for them.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VICKI MEEHAN</dc:creator>
  <cp:lastModifiedBy>Steve Cree</cp:lastModifiedBy>
  <cp:revision>63</cp:revision>
  <dcterms:created xsi:type="dcterms:W3CDTF">2017-11-08T10:08:35Z</dcterms:created>
  <dcterms:modified xsi:type="dcterms:W3CDTF">2017-12-21T06:47:58Z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0x0101000655360E611E6249BFEF2F89BB686ADF</vt:lpwstr>
  </property>
</Properties>
</file>